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58" r:id="rId4"/>
    <p:sldId id="259" r:id="rId5"/>
    <p:sldId id="257" r:id="rId6"/>
    <p:sldId id="260" r:id="rId7"/>
    <p:sldId id="262" r:id="rId8"/>
  </p:sldIdLst>
  <p:sldSz cx="14630400" cy="8229600"/>
  <p:notesSz cx="8229600" cy="14630400"/>
  <p:embeddedFontLst>
    <p:embeddedFont>
      <p:font typeface="Arimo" panose="020B0604020202020204" charset="0"/>
      <p:regular r:id="rId10"/>
    </p:embeddedFont>
    <p:embeddedFont>
      <p:font typeface="Outfit Extra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188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77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7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2330" y="668789"/>
            <a:ext cx="6446982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Cardano NFT Minting Website: Your Gateway to Digital Collectibles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25134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Imagine a world where anyone can create, </a:t>
            </a:r>
            <a:r>
              <a:rPr lang="en-US" sz="1750" dirty="0" smtClean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own </a:t>
            </a: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and showcase unique digital collectibles in just a few clicks. That's the vision driving our project: a beginner-friendly NFT minting website built on the Cardano </a:t>
            </a:r>
            <a:r>
              <a:rPr lang="en-US" sz="1750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blockchain</a:t>
            </a:r>
            <a:r>
              <a:rPr lang="en-US" sz="1750" dirty="0" smtClean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ts val="2850"/>
              </a:lnSpc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 worked on making the website connect with </a:t>
            </a:r>
            <a:r>
              <a:rPr lang="en-US" sz="1750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Cardano</a:t>
            </a: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wallets, which is basically letting users log in securely and interact with the </a:t>
            </a:r>
            <a:r>
              <a:rPr lang="en-US" sz="1750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blockchain</a:t>
            </a: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81684" y="5922334"/>
            <a:ext cx="35549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TEAM NAME: </a:t>
            </a:r>
            <a:r>
              <a:rPr lang="en-IN" dirty="0" err="1" smtClean="0"/>
              <a:t>Cardano</a:t>
            </a:r>
            <a:r>
              <a:rPr lang="en-IN" dirty="0" smtClean="0"/>
              <a:t> </a:t>
            </a:r>
            <a:r>
              <a:rPr lang="en-IN" dirty="0"/>
              <a:t>Commandos</a:t>
            </a:r>
            <a:endParaRPr lang="en-US" b="1" dirty="0" smtClean="0"/>
          </a:p>
          <a:p>
            <a:r>
              <a:rPr lang="en-US" b="1" dirty="0" smtClean="0"/>
              <a:t>MEMBERS: </a:t>
            </a:r>
          </a:p>
          <a:p>
            <a:r>
              <a:rPr lang="en-US" dirty="0" smtClean="0"/>
              <a:t>E.ANJALI</a:t>
            </a:r>
          </a:p>
          <a:p>
            <a:r>
              <a:rPr lang="en-US" dirty="0" smtClean="0"/>
              <a:t>D.MANASA</a:t>
            </a:r>
          </a:p>
          <a:p>
            <a:r>
              <a:rPr lang="en-US" dirty="0" smtClean="0"/>
              <a:t>D.DATTU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445323" y="644938"/>
            <a:ext cx="66408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Seamless User Experience: Connecting to Cardano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17802" y="1410628"/>
            <a:ext cx="8743155" cy="851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Our primary goal is to simplify NFT creation. The journey begins with a secure and straightforward wallet connection, crucial for blockchain interaction. Users can effortlessly link their preferred </a:t>
            </a:r>
            <a:r>
              <a:rPr lang="en-US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Cardano</a:t>
            </a: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wallets </a:t>
            </a: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Nami, </a:t>
            </a:r>
            <a:r>
              <a:rPr lang="en-US" dirty="0" err="1" smtClean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Eternl</a:t>
            </a:r>
            <a:r>
              <a:rPr lang="en-US" dirty="0" smtClean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or Lace </a:t>
            </a: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to the platform.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93735" y="2826234"/>
            <a:ext cx="8575837" cy="1950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Once connected, a single "Mint NFT" button triggers the creation of a unique digital asset. Users can then view their newly minted NFTs directly in their wallet or through an optional on-site gallery, providing a seamless and engaging experience. All of this operates on the Cardano Preprod Testnet, offering a safe, sandboxed environment for testing and learning.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446" y="346338"/>
            <a:ext cx="4287846" cy="4287846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476964" y="4867853"/>
            <a:ext cx="6861691" cy="1122045"/>
          </a:xfrm>
          <a:prstGeom prst="roundRect">
            <a:avLst>
              <a:gd name="adj" fmla="val 424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55123" y="4981402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5E4CE6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14" y="5043995"/>
            <a:ext cx="152995" cy="19133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319622" y="512073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Identity &amp; Ownership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857965" y="5491357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Your wallet acts as your digital ID, proving ownership.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7586423" y="4892787"/>
            <a:ext cx="6861691" cy="1122045"/>
          </a:xfrm>
          <a:prstGeom prst="roundRect">
            <a:avLst>
              <a:gd name="adj" fmla="val 424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7786416" y="501473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5E4CE6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000" y="5084789"/>
            <a:ext cx="152995" cy="19133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461983" y="515148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Secure Transactions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8278274" y="5512839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Only your wallet can approve blockchain interactions.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470977" y="6346379"/>
            <a:ext cx="6861691" cy="1122045"/>
          </a:xfrm>
          <a:prstGeom prst="roundRect">
            <a:avLst>
              <a:gd name="adj" fmla="val 424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8" name="Shape 13"/>
          <p:cNvSpPr/>
          <p:nvPr/>
        </p:nvSpPr>
        <p:spPr>
          <a:xfrm>
            <a:off x="529922" y="6536748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5E4CE6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86" y="6604138"/>
            <a:ext cx="152995" cy="19133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66623" y="659837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NFT Storage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678061" y="7004938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Minted NFTs are securely stored and accessible via your wallet.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hape 16"/>
          <p:cNvSpPr/>
          <p:nvPr/>
        </p:nvSpPr>
        <p:spPr>
          <a:xfrm>
            <a:off x="7586424" y="6346378"/>
            <a:ext cx="6861691" cy="1122045"/>
          </a:xfrm>
          <a:prstGeom prst="roundRect">
            <a:avLst>
              <a:gd name="adj" fmla="val 424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3" name="Shape 17"/>
          <p:cNvSpPr/>
          <p:nvPr/>
        </p:nvSpPr>
        <p:spPr>
          <a:xfrm>
            <a:off x="7715947" y="6465680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5E4CE6"/>
          </a:solidFill>
          <a:ln/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683" y="6458388"/>
            <a:ext cx="267312" cy="379094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8345415" y="656335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Safe Interaction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19"/>
          <p:cNvSpPr/>
          <p:nvPr/>
        </p:nvSpPr>
        <p:spPr>
          <a:xfrm>
            <a:off x="8091888" y="6928899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Every blockchain action requires explicit wallet approval.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46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29352" y="638450"/>
            <a:ext cx="7336512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Understanding NFTs: Beyond Digital Art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52212" y="1464029"/>
            <a:ext cx="8985193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Non-Fungible Tokens (NFTs) are unique digital collectibles, verifiable on the blockchain. </a:t>
            </a:r>
            <a:endParaRPr lang="en-US" sz="2000" dirty="0" smtClean="0">
              <a:solidFill>
                <a:srgbClr val="2A2742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950"/>
              </a:lnSpc>
              <a:buNone/>
            </a:pPr>
            <a:r>
              <a:rPr lang="en-US" sz="2000" dirty="0" smtClean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They 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represent a new paradigm for digital ownership and utility.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552212" y="2175391"/>
            <a:ext cx="7961590" cy="1017984"/>
          </a:xfrm>
          <a:prstGeom prst="roundRect">
            <a:avLst>
              <a:gd name="adj" fmla="val 10779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29352" y="2175391"/>
            <a:ext cx="91440" cy="1017984"/>
          </a:xfrm>
          <a:prstGeom prst="roundRect">
            <a:avLst>
              <a:gd name="adj" fmla="val 72480"/>
            </a:avLst>
          </a:prstGeom>
          <a:solidFill>
            <a:srgbClr val="5E4CE6"/>
          </a:solidFill>
          <a:ln/>
        </p:spPr>
      </p:sp>
      <p:sp>
        <p:nvSpPr>
          <p:cNvPr id="7" name="Text 5"/>
          <p:cNvSpPr/>
          <p:nvPr/>
        </p:nvSpPr>
        <p:spPr>
          <a:xfrm>
            <a:off x="801410" y="2356009"/>
            <a:ext cx="1972389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True Ownership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01410" y="2760345"/>
            <a:ext cx="7531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Blockchain technology definitively proves who owns a digital asset.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52212" y="3351133"/>
            <a:ext cx="7961590" cy="1017984"/>
          </a:xfrm>
          <a:prstGeom prst="roundRect">
            <a:avLst>
              <a:gd name="adj" fmla="val 10779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9352" y="3351133"/>
            <a:ext cx="91440" cy="1017984"/>
          </a:xfrm>
          <a:prstGeom prst="roundRect">
            <a:avLst>
              <a:gd name="adj" fmla="val 72480"/>
            </a:avLst>
          </a:prstGeom>
          <a:solidFill>
            <a:srgbClr val="5E4CE6"/>
          </a:solidFill>
          <a:ln/>
        </p:spPr>
      </p:sp>
      <p:sp>
        <p:nvSpPr>
          <p:cNvPr id="11" name="Text 9"/>
          <p:cNvSpPr/>
          <p:nvPr/>
        </p:nvSpPr>
        <p:spPr>
          <a:xfrm>
            <a:off x="801410" y="3531751"/>
            <a:ext cx="1974890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Collectibles &amp; Display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01410" y="3936087"/>
            <a:ext cx="7531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Showcase unique digital art, music, or other digital items.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52212" y="4526875"/>
            <a:ext cx="7961590" cy="1017984"/>
          </a:xfrm>
          <a:prstGeom prst="roundRect">
            <a:avLst>
              <a:gd name="adj" fmla="val 10779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29352" y="4526875"/>
            <a:ext cx="91440" cy="1017984"/>
          </a:xfrm>
          <a:prstGeom prst="roundRect">
            <a:avLst>
              <a:gd name="adj" fmla="val 72480"/>
            </a:avLst>
          </a:prstGeom>
          <a:solidFill>
            <a:srgbClr val="5E4CE6"/>
          </a:solidFill>
          <a:ln/>
        </p:spPr>
      </p:sp>
      <p:sp>
        <p:nvSpPr>
          <p:cNvPr id="15" name="Text 13"/>
          <p:cNvSpPr/>
          <p:nvPr/>
        </p:nvSpPr>
        <p:spPr>
          <a:xfrm>
            <a:off x="801410" y="4707493"/>
            <a:ext cx="1972389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Investment Potential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01410" y="5111829"/>
            <a:ext cx="7531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Some NFTs can appreciate in value, offering speculative investment opportunities.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552212" y="5702618"/>
            <a:ext cx="7961590" cy="1017984"/>
          </a:xfrm>
          <a:prstGeom prst="roundRect">
            <a:avLst>
              <a:gd name="adj" fmla="val 10779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529352" y="5702618"/>
            <a:ext cx="91440" cy="1017984"/>
          </a:xfrm>
          <a:prstGeom prst="roundRect">
            <a:avLst>
              <a:gd name="adj" fmla="val 72480"/>
            </a:avLst>
          </a:prstGeom>
          <a:solidFill>
            <a:srgbClr val="5E4CE6"/>
          </a:solidFill>
          <a:ln/>
        </p:spPr>
      </p:sp>
      <p:sp>
        <p:nvSpPr>
          <p:cNvPr id="19" name="Text 17"/>
          <p:cNvSpPr/>
          <p:nvPr/>
        </p:nvSpPr>
        <p:spPr>
          <a:xfrm>
            <a:off x="801410" y="5883235"/>
            <a:ext cx="1972389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Exclusive Access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01410" y="6287572"/>
            <a:ext cx="7531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NFTs can unlock VIP features, events, or in-game content.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02663" y="7262285"/>
            <a:ext cx="13289280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"Owning an NFT is like owning a piece of the internet's future – a verifiable, unique digital asset that opens doors to new possibilities."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363923" y="7109835"/>
            <a:ext cx="45720" cy="607457"/>
          </a:xfrm>
          <a:prstGeom prst="rect">
            <a:avLst/>
          </a:prstGeom>
          <a:solidFill>
            <a:srgbClr val="5E4CE6"/>
          </a:solidFill>
          <a:ln/>
        </p:spPr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8" b="25912"/>
          <a:stretch/>
        </p:blipFill>
        <p:spPr>
          <a:xfrm>
            <a:off x="9032359" y="2434857"/>
            <a:ext cx="5172740" cy="3588556"/>
          </a:xfrm>
          <a:prstGeom prst="rect">
            <a:avLst/>
          </a:prstGeom>
        </p:spPr>
      </p:pic>
      <p:sp>
        <p:nvSpPr>
          <p:cNvPr id="25" name="Freeform 4"/>
          <p:cNvSpPr/>
          <p:nvPr/>
        </p:nvSpPr>
        <p:spPr>
          <a:xfrm>
            <a:off x="11451179" y="-755374"/>
            <a:ext cx="4635946" cy="3111383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1057727"/>
            <a:ext cx="120596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The Minting Journey: From Click to Collectible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670" y="20840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Our platform streamlines the NFT minting process into intuitive steps, making it accessible for everyone.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24451"/>
            <a:ext cx="4347567" cy="9072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49955" y="4336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Connect Wallet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0604" y="4848939"/>
            <a:ext cx="389393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Initiate the process by clicking "Connect Wallet." A secure pop-up will request permission to link your chosen Cardano wallet (Nami, Eternl, or Lace). This is your digital handshake with the blockchain.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224451"/>
            <a:ext cx="4347567" cy="9072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54980" y="43131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Mint NFT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368171" y="4848939"/>
            <a:ext cx="389393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Select or upload a simple image and provide relevant metadata. With a single click on "Mint NFT," your unique digital asset is created on the Cardano Preprod Testnet, ready to be recognized on the blockchain.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224451"/>
            <a:ext cx="4347567" cy="90725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001256" y="4312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View NFT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715738" y="4848939"/>
            <a:ext cx="389393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Your newly minted NFT will instantly appear in your connected wallet. For convenience, you can also view it within our website's optional gallery, showcasing your creation alongside others.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 3"/>
          <p:cNvSpPr/>
          <p:nvPr/>
        </p:nvSpPr>
        <p:spPr>
          <a:xfrm rot="5400000">
            <a:off x="11516047" y="-1966684"/>
            <a:ext cx="4799663" cy="4506340"/>
          </a:xfrm>
          <a:custGeom>
            <a:avLst/>
            <a:gdLst/>
            <a:ahLst/>
            <a:cxnLst/>
            <a:rect l="l" t="t" r="r" b="b"/>
            <a:pathLst>
              <a:path w="8289535" h="9287994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3" t="4194" r="12597" b="2420"/>
          <a:stretch/>
        </p:blipFill>
        <p:spPr>
          <a:xfrm>
            <a:off x="1307805" y="584790"/>
            <a:ext cx="4635795" cy="702812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219507" y="983519"/>
            <a:ext cx="6517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&amp; DIAGRAM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13627" r="7729" b="13560"/>
          <a:stretch/>
        </p:blipFill>
        <p:spPr>
          <a:xfrm>
            <a:off x="7060020" y="2530548"/>
            <a:ext cx="6475228" cy="3806457"/>
          </a:xfrm>
          <a:prstGeom prst="rect">
            <a:avLst/>
          </a:prstGeom>
        </p:spPr>
      </p:pic>
      <p:sp>
        <p:nvSpPr>
          <p:cNvPr id="30" name="Freeform 4"/>
          <p:cNvSpPr/>
          <p:nvPr/>
        </p:nvSpPr>
        <p:spPr>
          <a:xfrm>
            <a:off x="11827322" y="5274554"/>
            <a:ext cx="4130124" cy="4676713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41866" y="840641"/>
            <a:ext cx="7160538" cy="573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4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Tech Foundation &amp; Project Impact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49486" y="1780986"/>
            <a:ext cx="13346668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Our project stands on a robust and modern tech stack, meticulously chosen to deliver a seamless and secure experience for every user.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49486" y="2697896"/>
            <a:ext cx="2751058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Key Technologies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49486" y="3335894"/>
            <a:ext cx="644961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Frontend:</a:t>
            </a: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React + Tailwind CSS for a fast, responsive UI.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41866" y="3706416"/>
            <a:ext cx="644961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Wallet Connection:</a:t>
            </a: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MeshJS for secure Cardano wallet integration.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49486" y="4041444"/>
            <a:ext cx="644961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NFT Minting:</a:t>
            </a: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Guided by MeshJS and a comprehensive guide.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41866" y="4367083"/>
            <a:ext cx="644961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Blockchain:</a:t>
            </a: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Cardano Preprod Testnet for safe, cost-free testing.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49486" y="4683372"/>
            <a:ext cx="644961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API:</a:t>
            </a: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Blockfrost for seamless communication with Cardano.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49486" y="5050478"/>
            <a:ext cx="644961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Deployment:</a:t>
            </a: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Vercel / Netlify to make the website live and accessible.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713940" y="2669721"/>
            <a:ext cx="2751058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Why It Matters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46538" y="3508534"/>
            <a:ext cx="644961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User-Friendly:</a:t>
            </a: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Anyone can mint NFTs without coding knowledge.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46538" y="3866078"/>
            <a:ext cx="644961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Secure:</a:t>
            </a: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Wallet connections protect funds and digital assets.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46538" y="4223623"/>
            <a:ext cx="644961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Educational:</a:t>
            </a: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Demonstrates real blockchain interaction clearly.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46538" y="4581168"/>
            <a:ext cx="644961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Creative &amp; Fun:</a:t>
            </a: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Empowers users to create unique digital collectibles.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41866" y="5664146"/>
            <a:ext cx="8447603" cy="458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600" b="1" dirty="0" smtClean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Conclusion: </a:t>
            </a:r>
            <a:r>
              <a:rPr lang="en-US" sz="36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Bridging the Gap to Digital Collectibles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641866" y="6375001"/>
            <a:ext cx="13346668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We've built a fast, </a:t>
            </a:r>
            <a:r>
              <a:rPr lang="en-US" dirty="0" smtClean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interactive and </a:t>
            </a: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beginner-friendly NFT platform that simplifies the entire process: from secure wallet connection to instant NFT minting and viewing. This project empowers creators and collectors to experience the full potential of the Cardano blockchain in a safe, </a:t>
            </a:r>
            <a:r>
              <a:rPr lang="en-US" dirty="0" smtClean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understandable </a:t>
            </a: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and engaging way.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/>
          <p:cNvSpPr/>
          <p:nvPr/>
        </p:nvSpPr>
        <p:spPr>
          <a:xfrm rot="5400000">
            <a:off x="11157716" y="4550372"/>
            <a:ext cx="5323047" cy="5779967"/>
          </a:xfrm>
          <a:custGeom>
            <a:avLst/>
            <a:gdLst/>
            <a:ahLst/>
            <a:cxnLst/>
            <a:rect l="l" t="t" r="r" b="b"/>
            <a:pathLst>
              <a:path w="8289535" h="9287994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6" name="Freeform 3"/>
          <p:cNvSpPr/>
          <p:nvPr/>
        </p:nvSpPr>
        <p:spPr>
          <a:xfrm rot="5400000">
            <a:off x="-1968964" y="-2894251"/>
            <a:ext cx="6120653" cy="6830652"/>
          </a:xfrm>
          <a:custGeom>
            <a:avLst/>
            <a:gdLst/>
            <a:ahLst/>
            <a:cxnLst/>
            <a:rect l="l" t="t" r="r" b="b"/>
            <a:pathLst>
              <a:path w="8289535" h="9287994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pic>
        <p:nvPicPr>
          <p:cNvPr id="1026" name="Picture 2" descr="Thank you background with lettering | Free Vect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1" t="22547" r="10753" b="21771"/>
          <a:stretch/>
        </p:blipFill>
        <p:spPr bwMode="auto">
          <a:xfrm>
            <a:off x="3755571" y="1740972"/>
            <a:ext cx="6934201" cy="496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092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707</Words>
  <Application>Microsoft Office PowerPoint</Application>
  <PresentationFormat>Custom</PresentationFormat>
  <Paragraphs>63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Times New Roman</vt:lpstr>
      <vt:lpstr>Arial</vt:lpstr>
      <vt:lpstr>Arimo</vt:lpstr>
      <vt:lpstr>Outfit Extra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Emmadishetti Anjali</dc:creator>
  <cp:lastModifiedBy>Emmadishetti Anjali</cp:lastModifiedBy>
  <cp:revision>17</cp:revision>
  <dcterms:created xsi:type="dcterms:W3CDTF">2025-09-21T12:16:33Z</dcterms:created>
  <dcterms:modified xsi:type="dcterms:W3CDTF">2025-09-21T13:38:36Z</dcterms:modified>
</cp:coreProperties>
</file>